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Exploratory analysis of Big Data and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to the Lab </a:t>
            </a:r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328160" y="4142740"/>
            <a:ext cx="4101465" cy="2534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 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Lab Topics</a:t>
            </a:r>
            <a:endParaRPr lang="en-US"/>
          </a:p>
          <a:p>
            <a:r>
              <a:rPr lang="en-US"/>
              <a:t>Lab Objectives</a:t>
            </a:r>
            <a:endParaRPr lang="en-US"/>
          </a:p>
          <a:p>
            <a:r>
              <a:rPr lang="en-US"/>
              <a:t>Learning Outcomes</a:t>
            </a:r>
            <a:endParaRPr lang="en-US"/>
          </a:p>
          <a:p>
            <a:r>
              <a:rPr lang="en-US"/>
              <a:t>Assessment </a:t>
            </a:r>
            <a:endParaRPr lang="en-US"/>
          </a:p>
          <a:p>
            <a:r>
              <a:rPr lang="en-US"/>
              <a:t>The project 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Lab Topics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Introduction to Big data </a:t>
            </a:r>
            <a:endParaRPr lang="en-US"/>
          </a:p>
          <a:p>
            <a:r>
              <a:rPr lang="en-US"/>
              <a:t>Data models </a:t>
            </a:r>
            <a:endParaRPr lang="en-US"/>
          </a:p>
          <a:p>
            <a:r>
              <a:rPr lang="en-US"/>
              <a:t>Big data cloud environments </a:t>
            </a:r>
            <a:endParaRPr lang="en-US"/>
          </a:p>
          <a:p>
            <a:r>
              <a:rPr lang="en-US"/>
              <a:t>Docker for Big Data </a:t>
            </a:r>
            <a:endParaRPr lang="en-US"/>
          </a:p>
          <a:p>
            <a:r>
              <a:rPr lang="en-US"/>
              <a:t>Data Ingestion </a:t>
            </a:r>
            <a:endParaRPr lang="en-US"/>
          </a:p>
          <a:p>
            <a:r>
              <a:rPr lang="en-US"/>
              <a:t>NoSQL databases </a:t>
            </a:r>
            <a:endParaRPr lang="en-US"/>
          </a:p>
          <a:p>
            <a:r>
              <a:rPr lang="en-US"/>
              <a:t>Data analysis and visualization with Power BI </a:t>
            </a:r>
            <a:endParaRPr lang="en-US"/>
          </a:p>
          <a:p>
            <a:r>
              <a:rPr lang="en-US"/>
              <a:t>Using cloud environments for bi data analysis (Azure, AWS, GCP)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Lab Objectives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Understand big data concepts and tools.</a:t>
            </a:r>
            <a:endParaRPr lang="en-US"/>
          </a:p>
          <a:p>
            <a:r>
              <a:rPr lang="en-US"/>
              <a:t>Explore and utilize major cloud platforms (AWS, Azure, Google Cloud Platform).</a:t>
            </a:r>
            <a:endParaRPr lang="en-US"/>
          </a:p>
          <a:p>
            <a:r>
              <a:rPr lang="en-US"/>
              <a:t>Perform data ingestion and implement data storage solutions.</a:t>
            </a:r>
            <a:endParaRPr lang="en-US"/>
          </a:p>
          <a:p>
            <a:r>
              <a:rPr lang="en-US"/>
              <a:t>Conduct effective exploratory data analysis (EDA).</a:t>
            </a:r>
            <a:endParaRPr lang="en-US"/>
          </a:p>
          <a:p>
            <a:r>
              <a:rPr lang="en-US"/>
              <a:t>Visualize data and communicate insights to stakeholders.</a:t>
            </a:r>
            <a:endParaRPr lang="en-US"/>
          </a:p>
          <a:p>
            <a:r>
              <a:rPr lang="en-US"/>
              <a:t>Analyze real-world case studies.</a:t>
            </a:r>
            <a:endParaRPr lang="en-US"/>
          </a:p>
          <a:p>
            <a:r>
              <a:rPr lang="en-US"/>
              <a:t>Develop and present a comprehensive final project.</a:t>
            </a:r>
            <a:endParaRPr lang="en-US"/>
          </a:p>
        </p:txBody>
      </p:sp>
      <p:pic>
        <p:nvPicPr>
          <p:cNvPr id="102" name="Picture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833485" y="71755"/>
            <a:ext cx="3221355" cy="2000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Learning Outcomes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By the end of the course, students will be able to:</a:t>
            </a:r>
            <a:endParaRPr lang="en-US"/>
          </a:p>
          <a:p>
            <a:pPr lvl="1"/>
            <a:r>
              <a:rPr lang="en-US"/>
              <a:t>Describe key big data concepts and challenges.</a:t>
            </a:r>
            <a:endParaRPr lang="en-US"/>
          </a:p>
          <a:p>
            <a:pPr lvl="1"/>
            <a:r>
              <a:rPr lang="en-US"/>
              <a:t>Use cloud platforms for big data processing and storage.</a:t>
            </a:r>
            <a:endParaRPr lang="en-US"/>
          </a:p>
          <a:p>
            <a:pPr lvl="1"/>
            <a:r>
              <a:rPr lang="en-US"/>
              <a:t>Implement data ingestion techniques and data warehousing solutions.</a:t>
            </a:r>
            <a:endParaRPr lang="en-US"/>
          </a:p>
          <a:p>
            <a:pPr lvl="1"/>
            <a:r>
              <a:rPr lang="en-US"/>
              <a:t>Perform exploratory data analysis to uncover insights.</a:t>
            </a:r>
            <a:endParaRPr lang="en-US"/>
          </a:p>
          <a:p>
            <a:pPr lvl="1"/>
            <a:r>
              <a:rPr lang="en-US"/>
              <a:t>Create and interpret data visualizations effectively.</a:t>
            </a:r>
            <a:endParaRPr lang="en-US"/>
          </a:p>
          <a:p>
            <a:pPr lvl="1"/>
            <a:r>
              <a:rPr lang="en-US"/>
              <a:t>Solve real-world problems using big data and cloud technologies.</a:t>
            </a:r>
            <a:endParaRPr lang="en-US"/>
          </a:p>
          <a:p>
            <a:pPr lvl="1"/>
            <a:r>
              <a:rPr lang="en-US"/>
              <a:t>Successfully develop and present a final project showcasing data analysis and cloud utilization skills.</a:t>
            </a:r>
            <a:endParaRPr lang="en-US"/>
          </a:p>
        </p:txBody>
      </p:sp>
      <p:pic>
        <p:nvPicPr>
          <p:cNvPr id="103" name="Picture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8499475" y="0"/>
            <a:ext cx="3692525" cy="2472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Assessment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Labs hands-on: 20% (students must attend at least 75% of classes)  </a:t>
            </a:r>
            <a:endParaRPr lang="en-US"/>
          </a:p>
          <a:p>
            <a:r>
              <a:rPr lang="en-US"/>
              <a:t>Final Project: 40% (details later) </a:t>
            </a:r>
            <a:endParaRPr lang="en-US"/>
          </a:p>
          <a:p>
            <a:r>
              <a:rPr lang="en-US"/>
              <a:t>Final Exam: 40% (pass / fail exam)</a:t>
            </a:r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7549515" y="3428365"/>
            <a:ext cx="3804285" cy="3028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Project Road Map 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514350" indent="-514350">
              <a:buFont typeface="+mj-lt"/>
              <a:buAutoNum type="arabicPeriod"/>
            </a:pPr>
            <a:r>
              <a:rPr lang="en-US"/>
              <a:t>Get the data: </a:t>
            </a:r>
            <a:endParaRPr lang="en-US"/>
          </a:p>
          <a:p>
            <a:pPr lvl="1"/>
            <a:r>
              <a:rPr lang="en-US"/>
              <a:t>Pick a dataset of your choice (must has big data characteristics “3Vs”) </a:t>
            </a:r>
            <a:endParaRPr lang="en-US"/>
          </a:p>
          <a:p>
            <a:pPr lvl="1"/>
            <a:r>
              <a:rPr lang="en-US"/>
              <a:t>Or collect by yourself various data from different sources</a:t>
            </a:r>
            <a:endParaRPr lang="en-US"/>
          </a:p>
          <a:p>
            <a:pPr lvl="2"/>
            <a:r>
              <a:rPr lang="en-US" sz="2000"/>
              <a:t>simple example: get world happiness indicator data for some countries, and social media posts </a:t>
            </a:r>
            <a:r>
              <a:rPr lang="en-US"/>
              <a:t> for those countries to be analyzed. </a:t>
            </a:r>
            <a:endParaRPr lang="en-US"/>
          </a:p>
          <a:p>
            <a:pPr marL="514350" lvl="0" indent="-514350">
              <a:buFont typeface="+mj-lt"/>
              <a:buAutoNum type="arabicPeriod"/>
            </a:pPr>
            <a:r>
              <a:rPr lang="en-US"/>
              <a:t>Ingest and store your data </a:t>
            </a:r>
            <a:endParaRPr lang="en-US"/>
          </a:p>
          <a:p>
            <a:pPr marL="514350" lvl="0" indent="-514350">
              <a:buFont typeface="+mj-lt"/>
              <a:buAutoNum type="arabicPeriod"/>
            </a:pPr>
            <a:r>
              <a:rPr lang="en-US"/>
              <a:t>clean your data </a:t>
            </a:r>
            <a:endParaRPr lang="en-US"/>
          </a:p>
          <a:p>
            <a:pPr marL="514350" lvl="0" indent="-514350">
              <a:buFont typeface="+mj-lt"/>
              <a:buAutoNum type="arabicPeriod"/>
            </a:pPr>
            <a:r>
              <a:rPr lang="en-US"/>
              <a:t>Apply Exploratory Data analysis (EDA) on your data  </a:t>
            </a:r>
            <a:endParaRPr lang="en-US"/>
          </a:p>
          <a:p>
            <a:pPr marL="514350" lvl="0" indent="-514350">
              <a:buFont typeface="+mj-lt"/>
              <a:buAutoNum type="arabicPeriod"/>
            </a:pPr>
            <a:r>
              <a:rPr lang="en-US"/>
              <a:t>uncover insights from your data and present results  </a:t>
            </a:r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rcRect t="32280"/>
          <a:stretch>
            <a:fillRect/>
          </a:stretch>
        </p:blipFill>
        <p:spPr>
          <a:xfrm>
            <a:off x="6656070" y="0"/>
            <a:ext cx="5535930" cy="18262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Questions 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3168015" y="1355725"/>
            <a:ext cx="7316470" cy="4617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1862</Words>
  <Application>WPS Presentation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Exploratory analysis of Big Data and Cloud</vt:lpstr>
      <vt:lpstr>Outline 	</vt:lpstr>
      <vt:lpstr>Lab Topics</vt:lpstr>
      <vt:lpstr>Lab Objectives</vt:lpstr>
      <vt:lpstr>Learning Outcomes</vt:lpstr>
      <vt:lpstr>Assesment </vt:lpstr>
      <vt:lpstr>Project Road Map  </vt:lpstr>
      <vt:lpstr>Questions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of Big Data and Cloud</dc:title>
  <dc:creator/>
  <cp:lastModifiedBy>Motaz Saad (‫معتز سعد</cp:lastModifiedBy>
  <cp:revision>8</cp:revision>
  <dcterms:created xsi:type="dcterms:W3CDTF">2024-05-27T12:15:00Z</dcterms:created>
  <dcterms:modified xsi:type="dcterms:W3CDTF">2024-05-28T04:17:45Z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25DB8E7DDE2545739175B7F8E2C74C09_11</vt:lpwstr>
  </property>
  <property fmtid="{D5CDD505-2E9C-101B-9397-08002B2CF9AE}" pid="3" name="KSOProductBuildVer">
    <vt:lpwstr>1033-12.2.0.13472</vt:lpwstr>
  </property>
</Properties>
</file>